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58" r:id="rId2"/>
    <p:sldId id="264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67" r:id="rId15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Twinkl" panose="02000000000000000000" pitchFamily="2" charset="0"/>
      <p:regular r:id="rId22"/>
      <p:bold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D38D"/>
    <a:srgbClr val="664998"/>
    <a:srgbClr val="006CB5"/>
    <a:srgbClr val="009E59"/>
    <a:srgbClr val="00A9C4"/>
    <a:srgbClr val="E02E41"/>
    <a:srgbClr val="F39AA4"/>
    <a:srgbClr val="81FFE1"/>
    <a:srgbClr val="C5FFF1"/>
    <a:srgbClr val="18A0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66" d="100"/>
          <a:sy n="66" d="100"/>
        </p:scale>
        <p:origin x="1264" y="32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24/02/2025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24/02/2025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853368-9F68-153F-0D78-1089B42A9A4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tx1"/>
            </a:solidFill>
          </a:ln>
          <a:effectLst>
            <a:outerShdw dist="50800" dir="2700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3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CE4AA8-8C90-5528-D289-ADD5A174641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D141EA2-DC53-6B5B-FBBE-D799D5F3C2E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6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early-years-calculating/early-years-number-bonds/early-years-number-bonds-to-10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early-years-calculating/early-years-number-bonds/early-years-number-bonds-to-10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hlinkClick r:id="rId3"/>
            <a:extLst>
              <a:ext uri="{FF2B5EF4-FFF2-40B4-BE49-F238E27FC236}">
                <a16:creationId xmlns:a16="http://schemas.microsoft.com/office/drawing/2014/main" id="{884E60DC-C52F-303C-3F2A-33D122365EAF}"/>
              </a:ext>
            </a:extLst>
          </p:cNvPr>
          <p:cNvSpPr/>
          <p:nvPr/>
        </p:nvSpPr>
        <p:spPr>
          <a:xfrm>
            <a:off x="123092" y="5820508"/>
            <a:ext cx="1131277" cy="955430"/>
          </a:xfrm>
          <a:prstGeom prst="ellipse">
            <a:avLst/>
          </a:prstGeom>
          <a:solidFill>
            <a:srgbClr val="18A0DB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2F8A683E-87FF-2D67-47F1-18C2A184FD6D}"/>
              </a:ext>
            </a:extLst>
          </p:cNvPr>
          <p:cNvSpPr/>
          <p:nvPr/>
        </p:nvSpPr>
        <p:spPr>
          <a:xfrm>
            <a:off x="3079630" y="5995358"/>
            <a:ext cx="2927563" cy="29995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1270630" y="1741846"/>
            <a:ext cx="6547490" cy="4474150"/>
            <a:chOff x="1807312" y="2108200"/>
            <a:chExt cx="5519846" cy="377192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7312" y="2108200"/>
              <a:ext cx="5519846" cy="3771922"/>
            </a:xfrm>
            <a:prstGeom prst="rect">
              <a:avLst/>
            </a:prstGeom>
          </p:spPr>
        </p:pic>
        <p:sp>
          <p:nvSpPr>
            <p:cNvPr id="6" name="Rounded Rectangle 5"/>
            <p:cNvSpPr/>
            <p:nvPr/>
          </p:nvSpPr>
          <p:spPr>
            <a:xfrm>
              <a:off x="3528060" y="3680460"/>
              <a:ext cx="2080260" cy="1226820"/>
            </a:xfrm>
            <a:prstGeom prst="roundRect">
              <a:avLst>
                <a:gd name="adj" fmla="val 7971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800" b="1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4" name="Oval 13"/>
          <p:cNvSpPr/>
          <p:nvPr/>
        </p:nvSpPr>
        <p:spPr>
          <a:xfrm>
            <a:off x="4306137" y="2631804"/>
            <a:ext cx="463368" cy="46336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33" name="Show Answer"/>
          <p:cNvSpPr/>
          <p:nvPr/>
        </p:nvSpPr>
        <p:spPr>
          <a:xfrm>
            <a:off x="6738200" y="5852160"/>
            <a:ext cx="1810927" cy="409556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>
                    <a:lumMod val="50000"/>
                  </a:schemeClr>
                </a:solidFill>
              </a:rPr>
              <a:t>Show Answer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AC0BE9C-16B7-6AD0-A9AE-F311AE29384D}"/>
              </a:ext>
            </a:extLst>
          </p:cNvPr>
          <p:cNvSpPr/>
          <p:nvPr/>
        </p:nvSpPr>
        <p:spPr>
          <a:xfrm>
            <a:off x="3253574" y="957532"/>
            <a:ext cx="2561628" cy="73859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dist="50800" dir="2700000" algn="ctr" rotWithShape="0">
              <a:srgbClr val="000000">
                <a:alpha val="2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2B8C7B-2283-5F5D-B550-C6AAE8B0C445}"/>
              </a:ext>
            </a:extLst>
          </p:cNvPr>
          <p:cNvSpPr txBox="1"/>
          <p:nvPr/>
        </p:nvSpPr>
        <p:spPr>
          <a:xfrm>
            <a:off x="3512189" y="1003663"/>
            <a:ext cx="20506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9 + 1 = </a:t>
            </a:r>
            <a:r>
              <a:rPr lang="en-GB" sz="3600" b="1" dirty="0">
                <a:solidFill>
                  <a:schemeClr val="bg1">
                    <a:lumMod val="75000"/>
                  </a:schemeClr>
                </a:solidFill>
              </a:rPr>
              <a:t>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18731" y="578423"/>
            <a:ext cx="430130" cy="1071571"/>
          </a:xfrm>
          <a:prstGeom prst="rect">
            <a:avLst/>
          </a:prstGeom>
          <a:noFill/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EAEDEA7-85A4-4FFB-8551-84A791BD097C}"/>
              </a:ext>
            </a:extLst>
          </p:cNvPr>
          <p:cNvSpPr txBox="1"/>
          <p:nvPr/>
        </p:nvSpPr>
        <p:spPr>
          <a:xfrm>
            <a:off x="5011703" y="1003663"/>
            <a:ext cx="67729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6CB5"/>
                </a:solidFill>
              </a:rPr>
              <a:t>10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7E40AFE-EC13-45E8-9622-064766E882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94055" y="3728011"/>
            <a:ext cx="480663" cy="120045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5BEA494-AC62-4D11-8770-2B487D94237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57821" y="941654"/>
            <a:ext cx="512657" cy="515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9823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accel="32000" decel="68000" autoRev="1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400" fill="hold"/>
                                        <p:tgtEl>
                                          <p:spTgt spid="33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33" grpId="0" animBg="1"/>
      <p:bldP spid="9" grpId="0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497F745-409F-0B4D-348F-1B8B17C469C6}"/>
              </a:ext>
            </a:extLst>
          </p:cNvPr>
          <p:cNvSpPr txBox="1"/>
          <p:nvPr/>
        </p:nvSpPr>
        <p:spPr>
          <a:xfrm>
            <a:off x="6537582" y="708541"/>
            <a:ext cx="13543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>
                <a:solidFill>
                  <a:schemeClr val="bg1">
                    <a:lumMod val="75000"/>
                  </a:schemeClr>
                </a:solidFill>
              </a:rPr>
              <a:t>?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F8A683E-87FF-2D67-47F1-18C2A184FD6D}"/>
              </a:ext>
            </a:extLst>
          </p:cNvPr>
          <p:cNvSpPr/>
          <p:nvPr/>
        </p:nvSpPr>
        <p:spPr>
          <a:xfrm>
            <a:off x="3079630" y="5995358"/>
            <a:ext cx="2927563" cy="29995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1270630" y="1741846"/>
            <a:ext cx="6547490" cy="4474150"/>
            <a:chOff x="1807312" y="2108200"/>
            <a:chExt cx="5519846" cy="377192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7312" y="2108200"/>
              <a:ext cx="5519846" cy="3771922"/>
            </a:xfrm>
            <a:prstGeom prst="rect">
              <a:avLst/>
            </a:prstGeom>
          </p:spPr>
        </p:pic>
        <p:sp>
          <p:nvSpPr>
            <p:cNvPr id="6" name="Rounded Rectangle 5"/>
            <p:cNvSpPr/>
            <p:nvPr/>
          </p:nvSpPr>
          <p:spPr>
            <a:xfrm>
              <a:off x="3528060" y="3680460"/>
              <a:ext cx="2080260" cy="1226820"/>
            </a:xfrm>
            <a:prstGeom prst="roundRect">
              <a:avLst>
                <a:gd name="adj" fmla="val 7971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8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4" name="Oval 13"/>
          <p:cNvSpPr/>
          <p:nvPr/>
        </p:nvSpPr>
        <p:spPr>
          <a:xfrm>
            <a:off x="4306137" y="2631804"/>
            <a:ext cx="463368" cy="46336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33" name="Show Answer"/>
          <p:cNvSpPr/>
          <p:nvPr/>
        </p:nvSpPr>
        <p:spPr>
          <a:xfrm>
            <a:off x="6738200" y="5852160"/>
            <a:ext cx="1810927" cy="409556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>
                    <a:lumMod val="50000"/>
                  </a:schemeClr>
                </a:solidFill>
              </a:rPr>
              <a:t>Show Answer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AC0BE9C-16B7-6AD0-A9AE-F311AE29384D}"/>
              </a:ext>
            </a:extLst>
          </p:cNvPr>
          <p:cNvSpPr/>
          <p:nvPr/>
        </p:nvSpPr>
        <p:spPr>
          <a:xfrm>
            <a:off x="3253574" y="957532"/>
            <a:ext cx="2561628" cy="73859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dist="50800" dir="2700000" algn="ctr" rotWithShape="0">
              <a:srgbClr val="000000">
                <a:alpha val="2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2B8C7B-2283-5F5D-B550-C6AAE8B0C445}"/>
              </a:ext>
            </a:extLst>
          </p:cNvPr>
          <p:cNvSpPr txBox="1"/>
          <p:nvPr/>
        </p:nvSpPr>
        <p:spPr>
          <a:xfrm>
            <a:off x="3297541" y="1003663"/>
            <a:ext cx="24675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10 + </a:t>
            </a:r>
            <a:r>
              <a:rPr lang="en-GB" sz="3600" b="1" dirty="0">
                <a:solidFill>
                  <a:schemeClr val="bg1">
                    <a:lumMod val="75000"/>
                  </a:schemeClr>
                </a:solidFill>
              </a:rPr>
              <a:t>?</a:t>
            </a:r>
            <a:r>
              <a:rPr lang="en-GB" sz="3600" b="1" dirty="0"/>
              <a:t> = 10</a:t>
            </a:r>
          </a:p>
        </p:txBody>
      </p:sp>
      <p:sp>
        <p:nvSpPr>
          <p:cNvPr id="35" name="Title 20"/>
          <p:cNvSpPr txBox="1">
            <a:spLocks/>
          </p:cNvSpPr>
          <p:nvPr/>
        </p:nvSpPr>
        <p:spPr>
          <a:xfrm>
            <a:off x="4320943" y="1046433"/>
            <a:ext cx="426889" cy="616098"/>
          </a:xfrm>
          <a:prstGeom prst="roundRect">
            <a:avLst>
              <a:gd name="adj" fmla="val 9641"/>
            </a:avLst>
          </a:prstGeom>
          <a:solidFill>
            <a:schemeClr val="bg1"/>
          </a:solidFill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rgbClr val="FFC000"/>
                </a:solidFill>
                <a:latin typeface="+mn-lt"/>
              </a:rPr>
              <a:t>0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29009BD-424F-4E84-85A1-F816F1A9DC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94055" y="3728011"/>
            <a:ext cx="480663" cy="120045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D53D5A4-C8E7-405A-82D0-952AEAB663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05541" y="495668"/>
            <a:ext cx="480663" cy="1200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3522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accel="32000" decel="68000" autoRev="1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400" fill="hold"/>
                                        <p:tgtEl>
                                          <p:spTgt spid="33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" grpId="0"/>
      <p:bldP spid="33" grpId="0" animBg="1"/>
      <p:bldP spid="9" grpId="0"/>
      <p:bldP spid="3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497F745-409F-0B4D-348F-1B8B17C469C6}"/>
              </a:ext>
            </a:extLst>
          </p:cNvPr>
          <p:cNvSpPr txBox="1"/>
          <p:nvPr/>
        </p:nvSpPr>
        <p:spPr>
          <a:xfrm>
            <a:off x="6537582" y="708541"/>
            <a:ext cx="13543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>
                <a:solidFill>
                  <a:schemeClr val="bg1">
                    <a:lumMod val="75000"/>
                  </a:schemeClr>
                </a:solidFill>
              </a:rPr>
              <a:t>?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F8A683E-87FF-2D67-47F1-18C2A184FD6D}"/>
              </a:ext>
            </a:extLst>
          </p:cNvPr>
          <p:cNvSpPr/>
          <p:nvPr/>
        </p:nvSpPr>
        <p:spPr>
          <a:xfrm>
            <a:off x="3079630" y="5995358"/>
            <a:ext cx="2927563" cy="29995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1270630" y="1741846"/>
            <a:ext cx="6547490" cy="4474150"/>
            <a:chOff x="1807312" y="2108200"/>
            <a:chExt cx="5519846" cy="377192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7312" y="2108200"/>
              <a:ext cx="5519846" cy="3771922"/>
            </a:xfrm>
            <a:prstGeom prst="rect">
              <a:avLst/>
            </a:prstGeom>
          </p:spPr>
        </p:pic>
        <p:sp>
          <p:nvSpPr>
            <p:cNvPr id="6" name="Rounded Rectangle 5"/>
            <p:cNvSpPr/>
            <p:nvPr/>
          </p:nvSpPr>
          <p:spPr>
            <a:xfrm>
              <a:off x="3528060" y="3680460"/>
              <a:ext cx="2080260" cy="1226820"/>
            </a:xfrm>
            <a:prstGeom prst="roundRect">
              <a:avLst>
                <a:gd name="adj" fmla="val 7971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8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4" name="Oval 13"/>
          <p:cNvSpPr/>
          <p:nvPr/>
        </p:nvSpPr>
        <p:spPr>
          <a:xfrm>
            <a:off x="4306137" y="2631804"/>
            <a:ext cx="463368" cy="46336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33" name="Show Answer"/>
          <p:cNvSpPr/>
          <p:nvPr/>
        </p:nvSpPr>
        <p:spPr>
          <a:xfrm>
            <a:off x="6738200" y="5852160"/>
            <a:ext cx="1810927" cy="409556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>
                    <a:lumMod val="50000"/>
                  </a:schemeClr>
                </a:solidFill>
              </a:rPr>
              <a:t>Show Answer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83590" y="1134774"/>
            <a:ext cx="512657" cy="51522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AC0BE9C-16B7-6AD0-A9AE-F311AE29384D}"/>
              </a:ext>
            </a:extLst>
          </p:cNvPr>
          <p:cNvSpPr/>
          <p:nvPr/>
        </p:nvSpPr>
        <p:spPr>
          <a:xfrm>
            <a:off x="3253574" y="957532"/>
            <a:ext cx="2561628" cy="73859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dist="50800" dir="2700000" algn="ctr" rotWithShape="0">
              <a:srgbClr val="000000">
                <a:alpha val="2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2B8C7B-2283-5F5D-B550-C6AAE8B0C445}"/>
              </a:ext>
            </a:extLst>
          </p:cNvPr>
          <p:cNvSpPr txBox="1"/>
          <p:nvPr/>
        </p:nvSpPr>
        <p:spPr>
          <a:xfrm>
            <a:off x="3546693" y="1003663"/>
            <a:ext cx="2232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1 + </a:t>
            </a:r>
            <a:r>
              <a:rPr lang="en-GB" sz="3600" b="1" dirty="0">
                <a:solidFill>
                  <a:schemeClr val="bg1">
                    <a:lumMod val="75000"/>
                  </a:schemeClr>
                </a:solidFill>
              </a:rPr>
              <a:t>?</a:t>
            </a:r>
            <a:r>
              <a:rPr lang="en-GB" sz="3600" b="1" dirty="0"/>
              <a:t> = 10</a:t>
            </a:r>
          </a:p>
        </p:txBody>
      </p:sp>
      <p:sp>
        <p:nvSpPr>
          <p:cNvPr id="35" name="Title 20"/>
          <p:cNvSpPr txBox="1">
            <a:spLocks/>
          </p:cNvSpPr>
          <p:nvPr/>
        </p:nvSpPr>
        <p:spPr>
          <a:xfrm>
            <a:off x="4295065" y="1037807"/>
            <a:ext cx="426889" cy="616098"/>
          </a:xfrm>
          <a:prstGeom prst="roundRect">
            <a:avLst>
              <a:gd name="adj" fmla="val 9641"/>
            </a:avLst>
          </a:prstGeom>
          <a:solidFill>
            <a:schemeClr val="bg1"/>
          </a:solidFill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rgbClr val="FFC000"/>
                </a:solidFill>
                <a:latin typeface="+mn-lt"/>
              </a:rPr>
              <a:t>9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D434FFD-2711-4068-A499-3A91046531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94055" y="3728011"/>
            <a:ext cx="480663" cy="120045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1D9FF89-A361-4423-841E-A5AC6ABEE14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875" y="501913"/>
            <a:ext cx="488535" cy="1217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8888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accel="32000" decel="68000" autoRev="1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400" fill="hold"/>
                                        <p:tgtEl>
                                          <p:spTgt spid="33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" grpId="0"/>
      <p:bldP spid="33" grpId="0" animBg="1"/>
      <p:bldP spid="9" grpId="0"/>
      <p:bldP spid="3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2F8A683E-87FF-2D67-47F1-18C2A184FD6D}"/>
              </a:ext>
            </a:extLst>
          </p:cNvPr>
          <p:cNvSpPr/>
          <p:nvPr/>
        </p:nvSpPr>
        <p:spPr>
          <a:xfrm>
            <a:off x="3079630" y="5995358"/>
            <a:ext cx="2927563" cy="29995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1270630" y="1741846"/>
            <a:ext cx="6547490" cy="4474150"/>
            <a:chOff x="1807312" y="2108200"/>
            <a:chExt cx="5519846" cy="377192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7312" y="2108200"/>
              <a:ext cx="5519846" cy="3771922"/>
            </a:xfrm>
            <a:prstGeom prst="rect">
              <a:avLst/>
            </a:prstGeom>
          </p:spPr>
        </p:pic>
        <p:sp>
          <p:nvSpPr>
            <p:cNvPr id="6" name="Rounded Rectangle 5"/>
            <p:cNvSpPr/>
            <p:nvPr/>
          </p:nvSpPr>
          <p:spPr>
            <a:xfrm>
              <a:off x="3528060" y="3680460"/>
              <a:ext cx="2080260" cy="1226820"/>
            </a:xfrm>
            <a:prstGeom prst="roundRect">
              <a:avLst>
                <a:gd name="adj" fmla="val 7971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800" b="1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4" name="Oval 13"/>
          <p:cNvSpPr/>
          <p:nvPr/>
        </p:nvSpPr>
        <p:spPr>
          <a:xfrm>
            <a:off x="4306137" y="2631804"/>
            <a:ext cx="463368" cy="46336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33" name="Show Answer"/>
          <p:cNvSpPr/>
          <p:nvPr/>
        </p:nvSpPr>
        <p:spPr>
          <a:xfrm>
            <a:off x="6738200" y="5852160"/>
            <a:ext cx="1810927" cy="409556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>
                    <a:lumMod val="50000"/>
                  </a:schemeClr>
                </a:solidFill>
              </a:rPr>
              <a:t>Show Answer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80107" y="787189"/>
            <a:ext cx="855952" cy="85809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AC0BE9C-16B7-6AD0-A9AE-F311AE29384D}"/>
              </a:ext>
            </a:extLst>
          </p:cNvPr>
          <p:cNvSpPr/>
          <p:nvPr/>
        </p:nvSpPr>
        <p:spPr>
          <a:xfrm>
            <a:off x="3253574" y="957532"/>
            <a:ext cx="2561628" cy="73859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dist="50800" dir="2700000" algn="ctr" rotWithShape="0">
              <a:srgbClr val="000000">
                <a:alpha val="2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304A77-5AAB-14F6-98F2-5C4AA8F693CE}"/>
              </a:ext>
            </a:extLst>
          </p:cNvPr>
          <p:cNvSpPr txBox="1"/>
          <p:nvPr/>
        </p:nvSpPr>
        <p:spPr>
          <a:xfrm>
            <a:off x="1168413" y="708541"/>
            <a:ext cx="13543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>
                <a:solidFill>
                  <a:schemeClr val="bg1">
                    <a:lumMod val="75000"/>
                  </a:schemeClr>
                </a:solidFill>
              </a:rPr>
              <a:t>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6D1C0DC-D8FB-4F56-8D4D-2A596756458F}"/>
              </a:ext>
            </a:extLst>
          </p:cNvPr>
          <p:cNvSpPr txBox="1"/>
          <p:nvPr/>
        </p:nvSpPr>
        <p:spPr>
          <a:xfrm>
            <a:off x="3392184" y="1016200"/>
            <a:ext cx="2535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bg1">
                    <a:lumMod val="75000"/>
                  </a:schemeClr>
                </a:solidFill>
              </a:rPr>
              <a:t>?</a:t>
            </a:r>
            <a:r>
              <a:rPr lang="en-GB" sz="3600" b="1" dirty="0"/>
              <a:t> + 4 = 10</a:t>
            </a:r>
          </a:p>
        </p:txBody>
      </p:sp>
      <p:sp>
        <p:nvSpPr>
          <p:cNvPr id="16" name="Title 20">
            <a:extLst>
              <a:ext uri="{FF2B5EF4-FFF2-40B4-BE49-F238E27FC236}">
                <a16:creationId xmlns:a16="http://schemas.microsoft.com/office/drawing/2014/main" id="{C3BABD48-B8CD-4F67-A80D-10A9DD063959}"/>
              </a:ext>
            </a:extLst>
          </p:cNvPr>
          <p:cNvSpPr txBox="1">
            <a:spLocks/>
          </p:cNvSpPr>
          <p:nvPr/>
        </p:nvSpPr>
        <p:spPr>
          <a:xfrm>
            <a:off x="3374932" y="1041718"/>
            <a:ext cx="440129" cy="616098"/>
          </a:xfrm>
          <a:prstGeom prst="roundRect">
            <a:avLst>
              <a:gd name="adj" fmla="val 9641"/>
            </a:avLst>
          </a:prstGeom>
          <a:solidFill>
            <a:schemeClr val="bg1"/>
          </a:solidFill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rgbClr val="B3D38D"/>
                </a:solidFill>
                <a:latin typeface="+mn-lt"/>
              </a:rPr>
              <a:t>6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422E8F1-FA3C-43E0-900C-1F326E2D1C5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94055" y="3728011"/>
            <a:ext cx="480663" cy="1200458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E2B44E9-FCDD-46E5-94AC-C230948A5B6B}"/>
              </a:ext>
            </a:extLst>
          </p:cNvPr>
          <p:cNvSpPr/>
          <p:nvPr/>
        </p:nvSpPr>
        <p:spPr>
          <a:xfrm>
            <a:off x="1427161" y="574273"/>
            <a:ext cx="1031368" cy="10321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B859758-77E7-4F91-96B4-536B18CEF64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48913" y="566517"/>
            <a:ext cx="730675" cy="10960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733596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accel="32000" decel="68000" autoRev="1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400" fill="hold"/>
                                        <p:tgtEl>
                                          <p:spTgt spid="33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33" grpId="0" animBg="1"/>
      <p:bldP spid="15" grpId="0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hlinkClick r:id="rId2"/>
            <a:extLst>
              <a:ext uri="{FF2B5EF4-FFF2-40B4-BE49-F238E27FC236}">
                <a16:creationId xmlns:a16="http://schemas.microsoft.com/office/drawing/2014/main" id="{EE15498E-49C2-BC83-E6E3-21A2B60E26BA}"/>
              </a:ext>
            </a:extLst>
          </p:cNvPr>
          <p:cNvSpPr/>
          <p:nvPr/>
        </p:nvSpPr>
        <p:spPr>
          <a:xfrm>
            <a:off x="5068" y="5884814"/>
            <a:ext cx="1202295" cy="955430"/>
          </a:xfrm>
          <a:prstGeom prst="ellipse">
            <a:avLst/>
          </a:prstGeom>
          <a:solidFill>
            <a:srgbClr val="18A0DB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2F8A683E-87FF-2D67-47F1-18C2A184FD6D}"/>
              </a:ext>
            </a:extLst>
          </p:cNvPr>
          <p:cNvSpPr/>
          <p:nvPr/>
        </p:nvSpPr>
        <p:spPr>
          <a:xfrm>
            <a:off x="3079630" y="5995358"/>
            <a:ext cx="2927563" cy="29995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1270630" y="1741846"/>
            <a:ext cx="6547490" cy="4474150"/>
            <a:chOff x="1807312" y="2108200"/>
            <a:chExt cx="5519846" cy="377192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7312" y="2108200"/>
              <a:ext cx="5519846" cy="3771922"/>
            </a:xfrm>
            <a:prstGeom prst="rect">
              <a:avLst/>
            </a:prstGeom>
          </p:spPr>
        </p:pic>
        <p:sp>
          <p:nvSpPr>
            <p:cNvPr id="6" name="Rounded Rectangle 5"/>
            <p:cNvSpPr/>
            <p:nvPr/>
          </p:nvSpPr>
          <p:spPr>
            <a:xfrm>
              <a:off x="3528060" y="3680460"/>
              <a:ext cx="2080260" cy="1226820"/>
            </a:xfrm>
            <a:prstGeom prst="roundRect">
              <a:avLst>
                <a:gd name="adj" fmla="val 7971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800" b="1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4" name="Oval 13"/>
          <p:cNvSpPr/>
          <p:nvPr/>
        </p:nvSpPr>
        <p:spPr>
          <a:xfrm>
            <a:off x="4306137" y="2631804"/>
            <a:ext cx="463368" cy="46336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solidFill>
                  <a:schemeClr val="tx1"/>
                </a:solidFill>
              </a:rPr>
              <a:t>+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97492" y="497878"/>
            <a:ext cx="599125" cy="1198248"/>
          </a:xfrm>
          <a:prstGeom prst="rect">
            <a:avLst/>
          </a:prstGeom>
        </p:spPr>
      </p:pic>
      <p:sp>
        <p:nvSpPr>
          <p:cNvPr id="33" name="Show Answer"/>
          <p:cNvSpPr/>
          <p:nvPr/>
        </p:nvSpPr>
        <p:spPr>
          <a:xfrm>
            <a:off x="6738200" y="5852160"/>
            <a:ext cx="1810927" cy="409556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>
                    <a:lumMod val="50000"/>
                  </a:schemeClr>
                </a:solidFill>
              </a:rPr>
              <a:t>Show Answer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8200" y="777852"/>
            <a:ext cx="901336" cy="901336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AC0BE9C-16B7-6AD0-A9AE-F311AE29384D}"/>
              </a:ext>
            </a:extLst>
          </p:cNvPr>
          <p:cNvSpPr/>
          <p:nvPr/>
        </p:nvSpPr>
        <p:spPr>
          <a:xfrm>
            <a:off x="3253574" y="957532"/>
            <a:ext cx="2561628" cy="73859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dist="50800" dir="2700000" algn="ctr" rotWithShape="0">
              <a:srgbClr val="000000">
                <a:alpha val="2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2B8C7B-2283-5F5D-B550-C6AAE8B0C445}"/>
              </a:ext>
            </a:extLst>
          </p:cNvPr>
          <p:cNvSpPr txBox="1"/>
          <p:nvPr/>
        </p:nvSpPr>
        <p:spPr>
          <a:xfrm>
            <a:off x="3546693" y="1003663"/>
            <a:ext cx="20506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7 + 3 = </a:t>
            </a:r>
            <a:r>
              <a:rPr lang="en-GB" sz="3600" b="1" dirty="0">
                <a:solidFill>
                  <a:schemeClr val="bg1">
                    <a:lumMod val="75000"/>
                  </a:schemeClr>
                </a:solidFill>
              </a:rPr>
              <a:t>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F3D0B32-A5A6-4B93-9AB4-A98043E821F8}"/>
              </a:ext>
            </a:extLst>
          </p:cNvPr>
          <p:cNvSpPr txBox="1"/>
          <p:nvPr/>
        </p:nvSpPr>
        <p:spPr>
          <a:xfrm>
            <a:off x="5061483" y="1003662"/>
            <a:ext cx="67729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6CB5"/>
                </a:solidFill>
              </a:rPr>
              <a:t>10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4AA724F-1401-4CE3-9F44-E5FF34C08BD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94055" y="3728011"/>
            <a:ext cx="480663" cy="1200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accel="32000" decel="68000" autoRev="1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400" fill="hold"/>
                                        <p:tgtEl>
                                          <p:spTgt spid="33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33" grpId="0" animBg="1"/>
      <p:bldP spid="9" grpId="0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2F8A683E-87FF-2D67-47F1-18C2A184FD6D}"/>
              </a:ext>
            </a:extLst>
          </p:cNvPr>
          <p:cNvSpPr/>
          <p:nvPr/>
        </p:nvSpPr>
        <p:spPr>
          <a:xfrm>
            <a:off x="3079630" y="5995358"/>
            <a:ext cx="2927563" cy="29995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1270630" y="1741846"/>
            <a:ext cx="6547490" cy="4474150"/>
            <a:chOff x="1807312" y="2108200"/>
            <a:chExt cx="5519846" cy="377192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7312" y="2108200"/>
              <a:ext cx="5519846" cy="3771922"/>
            </a:xfrm>
            <a:prstGeom prst="rect">
              <a:avLst/>
            </a:prstGeom>
          </p:spPr>
        </p:pic>
        <p:sp>
          <p:nvSpPr>
            <p:cNvPr id="6" name="Rounded Rectangle 5"/>
            <p:cNvSpPr/>
            <p:nvPr/>
          </p:nvSpPr>
          <p:spPr>
            <a:xfrm>
              <a:off x="3528060" y="3680460"/>
              <a:ext cx="2080260" cy="1226820"/>
            </a:xfrm>
            <a:prstGeom prst="roundRect">
              <a:avLst>
                <a:gd name="adj" fmla="val 7971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800" b="1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4" name="Oval 13"/>
          <p:cNvSpPr/>
          <p:nvPr/>
        </p:nvSpPr>
        <p:spPr>
          <a:xfrm>
            <a:off x="4306137" y="2631804"/>
            <a:ext cx="463368" cy="46336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solidFill>
                  <a:schemeClr val="tx1"/>
                </a:solidFill>
              </a:rPr>
              <a:t>+</a:t>
            </a:r>
          </a:p>
        </p:txBody>
      </p:sp>
      <p:grpSp>
        <p:nvGrpSpPr>
          <p:cNvPr id="27" name="4"/>
          <p:cNvGrpSpPr/>
          <p:nvPr/>
        </p:nvGrpSpPr>
        <p:grpSpPr>
          <a:xfrm>
            <a:off x="1427161" y="566517"/>
            <a:ext cx="1031368" cy="1096014"/>
            <a:chOff x="3461797" y="905576"/>
            <a:chExt cx="1730988" cy="1839487"/>
          </a:xfrm>
          <a:noFill/>
        </p:grpSpPr>
        <p:sp>
          <p:nvSpPr>
            <p:cNvPr id="28" name="Rectangle 27"/>
            <p:cNvSpPr/>
            <p:nvPr/>
          </p:nvSpPr>
          <p:spPr>
            <a:xfrm>
              <a:off x="3461797" y="918594"/>
              <a:ext cx="1730988" cy="173232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666138" y="905576"/>
              <a:ext cx="1226323" cy="1839487"/>
            </a:xfrm>
            <a:prstGeom prst="rect">
              <a:avLst/>
            </a:prstGeom>
            <a:grpFill/>
          </p:spPr>
        </p:pic>
      </p:grpSp>
      <p:sp>
        <p:nvSpPr>
          <p:cNvPr id="33" name="Show Answer"/>
          <p:cNvSpPr/>
          <p:nvPr/>
        </p:nvSpPr>
        <p:spPr>
          <a:xfrm>
            <a:off x="6738200" y="5852160"/>
            <a:ext cx="1810927" cy="409556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>
                    <a:lumMod val="50000"/>
                  </a:schemeClr>
                </a:solidFill>
              </a:rPr>
              <a:t>Show Answer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AC0BE9C-16B7-6AD0-A9AE-F311AE29384D}"/>
              </a:ext>
            </a:extLst>
          </p:cNvPr>
          <p:cNvSpPr/>
          <p:nvPr/>
        </p:nvSpPr>
        <p:spPr>
          <a:xfrm>
            <a:off x="3253574" y="957532"/>
            <a:ext cx="2561628" cy="73859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dist="50800" dir="2700000" algn="ctr" rotWithShape="0">
              <a:srgbClr val="000000">
                <a:alpha val="2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2B8C7B-2283-5F5D-B550-C6AAE8B0C445}"/>
              </a:ext>
            </a:extLst>
          </p:cNvPr>
          <p:cNvSpPr txBox="1"/>
          <p:nvPr/>
        </p:nvSpPr>
        <p:spPr>
          <a:xfrm>
            <a:off x="3546693" y="1003663"/>
            <a:ext cx="20506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6 + 4 = </a:t>
            </a:r>
            <a:r>
              <a:rPr lang="en-GB" sz="3600" b="1" dirty="0">
                <a:solidFill>
                  <a:schemeClr val="bg1">
                    <a:lumMod val="75000"/>
                  </a:schemeClr>
                </a:solidFill>
              </a:rPr>
              <a:t>?</a:t>
            </a:r>
          </a:p>
        </p:txBody>
      </p:sp>
      <p:sp>
        <p:nvSpPr>
          <p:cNvPr id="35" name="Title 20"/>
          <p:cNvSpPr txBox="1">
            <a:spLocks/>
          </p:cNvSpPr>
          <p:nvPr/>
        </p:nvSpPr>
        <p:spPr>
          <a:xfrm>
            <a:off x="5124092" y="1029181"/>
            <a:ext cx="426889" cy="616098"/>
          </a:xfrm>
          <a:prstGeom prst="roundRect">
            <a:avLst>
              <a:gd name="adj" fmla="val 9641"/>
            </a:avLst>
          </a:prstGeom>
          <a:solidFill>
            <a:schemeClr val="bg1"/>
          </a:solidFill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rgbClr val="009E59"/>
                </a:solidFill>
                <a:latin typeface="+mn-lt"/>
              </a:rPr>
              <a:t>8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7FF2AF9-9650-48DC-8064-4E66E6375BDE}"/>
              </a:ext>
            </a:extLst>
          </p:cNvPr>
          <p:cNvSpPr txBox="1"/>
          <p:nvPr/>
        </p:nvSpPr>
        <p:spPr>
          <a:xfrm>
            <a:off x="5061483" y="1003662"/>
            <a:ext cx="67729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6CB5"/>
                </a:solidFill>
              </a:rPr>
              <a:t>10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71475B9-54CD-4F09-8D75-1D941B80A9C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94055" y="3728011"/>
            <a:ext cx="480663" cy="120045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370A9AD-EB40-4BB5-8C40-D56F2156E8F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80107" y="787189"/>
            <a:ext cx="855952" cy="858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2372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accel="32000" decel="68000" autoRev="1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400" fill="hold"/>
                                        <p:tgtEl>
                                          <p:spTgt spid="33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33" grpId="0" animBg="1"/>
      <p:bldP spid="9" grpId="0"/>
      <p:bldP spid="3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2F8A683E-87FF-2D67-47F1-18C2A184FD6D}"/>
              </a:ext>
            </a:extLst>
          </p:cNvPr>
          <p:cNvSpPr/>
          <p:nvPr/>
        </p:nvSpPr>
        <p:spPr>
          <a:xfrm>
            <a:off x="3079630" y="5995358"/>
            <a:ext cx="2927563" cy="29995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1270630" y="1741846"/>
            <a:ext cx="6547490" cy="4474150"/>
            <a:chOff x="1807312" y="2108200"/>
            <a:chExt cx="5519846" cy="377192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7312" y="2108200"/>
              <a:ext cx="5519846" cy="3771922"/>
            </a:xfrm>
            <a:prstGeom prst="rect">
              <a:avLst/>
            </a:prstGeom>
          </p:spPr>
        </p:pic>
        <p:sp>
          <p:nvSpPr>
            <p:cNvPr id="6" name="Rounded Rectangle 5"/>
            <p:cNvSpPr/>
            <p:nvPr/>
          </p:nvSpPr>
          <p:spPr>
            <a:xfrm>
              <a:off x="3528060" y="3680460"/>
              <a:ext cx="2080260" cy="1226820"/>
            </a:xfrm>
            <a:prstGeom prst="roundRect">
              <a:avLst>
                <a:gd name="adj" fmla="val 7971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800" b="1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4" name="Oval 13"/>
          <p:cNvSpPr/>
          <p:nvPr/>
        </p:nvSpPr>
        <p:spPr>
          <a:xfrm>
            <a:off x="4306137" y="2631804"/>
            <a:ext cx="463368" cy="46336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33" name="Show Answer"/>
          <p:cNvSpPr/>
          <p:nvPr/>
        </p:nvSpPr>
        <p:spPr>
          <a:xfrm>
            <a:off x="6738200" y="5852160"/>
            <a:ext cx="1810927" cy="409556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>
                    <a:lumMod val="50000"/>
                  </a:schemeClr>
                </a:solidFill>
              </a:rPr>
              <a:t>Show Answer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AC0BE9C-16B7-6AD0-A9AE-F311AE29384D}"/>
              </a:ext>
            </a:extLst>
          </p:cNvPr>
          <p:cNvSpPr/>
          <p:nvPr/>
        </p:nvSpPr>
        <p:spPr>
          <a:xfrm>
            <a:off x="3253574" y="957532"/>
            <a:ext cx="2561628" cy="73859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dist="50800" dir="2700000" algn="ctr" rotWithShape="0">
              <a:srgbClr val="000000">
                <a:alpha val="2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2B8C7B-2283-5F5D-B550-C6AAE8B0C445}"/>
              </a:ext>
            </a:extLst>
          </p:cNvPr>
          <p:cNvSpPr txBox="1"/>
          <p:nvPr/>
        </p:nvSpPr>
        <p:spPr>
          <a:xfrm>
            <a:off x="3546693" y="1003663"/>
            <a:ext cx="20506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2 + 8 = </a:t>
            </a:r>
            <a:r>
              <a:rPr lang="en-GB" sz="3600" b="1" dirty="0">
                <a:solidFill>
                  <a:schemeClr val="bg1">
                    <a:lumMod val="75000"/>
                  </a:schemeClr>
                </a:solidFill>
              </a:rPr>
              <a:t>?</a:t>
            </a:r>
          </a:p>
        </p:txBody>
      </p:sp>
      <p:sp>
        <p:nvSpPr>
          <p:cNvPr id="35" name="Title 20"/>
          <p:cNvSpPr txBox="1">
            <a:spLocks/>
          </p:cNvSpPr>
          <p:nvPr/>
        </p:nvSpPr>
        <p:spPr>
          <a:xfrm>
            <a:off x="5124092" y="1029181"/>
            <a:ext cx="426889" cy="616098"/>
          </a:xfrm>
          <a:prstGeom prst="roundRect">
            <a:avLst>
              <a:gd name="adj" fmla="val 9641"/>
            </a:avLst>
          </a:prstGeom>
          <a:solidFill>
            <a:schemeClr val="bg1"/>
          </a:solidFill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rgbClr val="664998"/>
                </a:solidFill>
                <a:latin typeface="+mn-lt"/>
              </a:rPr>
              <a:t>9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22479" y="957532"/>
            <a:ext cx="971525" cy="486973"/>
          </a:xfrm>
          <a:prstGeom prst="rect">
            <a:avLst/>
          </a:prstGeom>
          <a:noFill/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B10F27E-7735-4708-A7BF-C33EB8C3DED6}"/>
              </a:ext>
            </a:extLst>
          </p:cNvPr>
          <p:cNvSpPr txBox="1"/>
          <p:nvPr/>
        </p:nvSpPr>
        <p:spPr>
          <a:xfrm>
            <a:off x="5061483" y="1003662"/>
            <a:ext cx="67729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6CB5"/>
                </a:solidFill>
              </a:rPr>
              <a:t>10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203DF49-5317-42B4-9C98-A00BA05F73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94055" y="3728011"/>
            <a:ext cx="480663" cy="120045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A7EEE5D-3775-4C7E-ADE3-C915F199B5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84674" y="521604"/>
            <a:ext cx="537796" cy="10715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620506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accel="32000" decel="68000" autoRev="1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400" fill="hold"/>
                                        <p:tgtEl>
                                          <p:spTgt spid="33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33" grpId="0" animBg="1"/>
      <p:bldP spid="9" grpId="0"/>
      <p:bldP spid="35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497F745-409F-0B4D-348F-1B8B17C469C6}"/>
              </a:ext>
            </a:extLst>
          </p:cNvPr>
          <p:cNvSpPr txBox="1"/>
          <p:nvPr/>
        </p:nvSpPr>
        <p:spPr>
          <a:xfrm>
            <a:off x="6537582" y="708541"/>
            <a:ext cx="13543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>
                <a:solidFill>
                  <a:schemeClr val="bg1">
                    <a:lumMod val="75000"/>
                  </a:schemeClr>
                </a:solidFill>
              </a:rPr>
              <a:t>?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F8A683E-87FF-2D67-47F1-18C2A184FD6D}"/>
              </a:ext>
            </a:extLst>
          </p:cNvPr>
          <p:cNvSpPr/>
          <p:nvPr/>
        </p:nvSpPr>
        <p:spPr>
          <a:xfrm>
            <a:off x="3079630" y="5995358"/>
            <a:ext cx="2927563" cy="29995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1270630" y="1741846"/>
            <a:ext cx="6547490" cy="4474150"/>
            <a:chOff x="1807312" y="2108200"/>
            <a:chExt cx="5519846" cy="377192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7312" y="2108200"/>
              <a:ext cx="5519846" cy="3771922"/>
            </a:xfrm>
            <a:prstGeom prst="rect">
              <a:avLst/>
            </a:prstGeom>
          </p:spPr>
        </p:pic>
        <p:sp>
          <p:nvSpPr>
            <p:cNvPr id="6" name="Rounded Rectangle 5"/>
            <p:cNvSpPr/>
            <p:nvPr/>
          </p:nvSpPr>
          <p:spPr>
            <a:xfrm>
              <a:off x="3528060" y="3680460"/>
              <a:ext cx="2080260" cy="1226820"/>
            </a:xfrm>
            <a:prstGeom prst="roundRect">
              <a:avLst>
                <a:gd name="adj" fmla="val 7971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8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4" name="Oval 13"/>
          <p:cNvSpPr/>
          <p:nvPr/>
        </p:nvSpPr>
        <p:spPr>
          <a:xfrm>
            <a:off x="4306137" y="2631804"/>
            <a:ext cx="463368" cy="46336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33" name="Show Answer"/>
          <p:cNvSpPr/>
          <p:nvPr/>
        </p:nvSpPr>
        <p:spPr>
          <a:xfrm>
            <a:off x="6738200" y="5852160"/>
            <a:ext cx="1810927" cy="409556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>
                    <a:lumMod val="50000"/>
                  </a:schemeClr>
                </a:solidFill>
              </a:rPr>
              <a:t>Show Answer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AC0BE9C-16B7-6AD0-A9AE-F311AE29384D}"/>
              </a:ext>
            </a:extLst>
          </p:cNvPr>
          <p:cNvSpPr/>
          <p:nvPr/>
        </p:nvSpPr>
        <p:spPr>
          <a:xfrm>
            <a:off x="3253574" y="957532"/>
            <a:ext cx="2561628" cy="73859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dist="50800" dir="2700000" algn="ctr" rotWithShape="0">
              <a:srgbClr val="000000">
                <a:alpha val="2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2B8C7B-2283-5F5D-B550-C6AAE8B0C445}"/>
              </a:ext>
            </a:extLst>
          </p:cNvPr>
          <p:cNvSpPr txBox="1"/>
          <p:nvPr/>
        </p:nvSpPr>
        <p:spPr>
          <a:xfrm>
            <a:off x="3546693" y="1003663"/>
            <a:ext cx="2232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3 + </a:t>
            </a:r>
            <a:r>
              <a:rPr lang="en-GB" sz="3600" b="1" dirty="0">
                <a:solidFill>
                  <a:schemeClr val="bg1">
                    <a:lumMod val="75000"/>
                  </a:schemeClr>
                </a:solidFill>
              </a:rPr>
              <a:t>?</a:t>
            </a:r>
            <a:r>
              <a:rPr lang="en-GB" sz="3600" b="1" dirty="0"/>
              <a:t> = 10</a:t>
            </a:r>
          </a:p>
        </p:txBody>
      </p:sp>
      <p:sp>
        <p:nvSpPr>
          <p:cNvPr id="35" name="Title 20"/>
          <p:cNvSpPr txBox="1">
            <a:spLocks/>
          </p:cNvSpPr>
          <p:nvPr/>
        </p:nvSpPr>
        <p:spPr>
          <a:xfrm>
            <a:off x="4320943" y="1029181"/>
            <a:ext cx="426889" cy="616098"/>
          </a:xfrm>
          <a:prstGeom prst="roundRect">
            <a:avLst>
              <a:gd name="adj" fmla="val 9641"/>
            </a:avLst>
          </a:prstGeom>
          <a:solidFill>
            <a:schemeClr val="bg1"/>
          </a:solidFill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rgbClr val="FFC000"/>
                </a:solidFill>
                <a:latin typeface="+mn-lt"/>
              </a:rPr>
              <a:t>7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94531" y="787467"/>
            <a:ext cx="857812" cy="857812"/>
          </a:xfrm>
          <a:prstGeom prst="rect">
            <a:avLst/>
          </a:prstGeom>
          <a:noFill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ECC54C9-FA8D-4F8E-A98E-3919836B5A7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94055" y="3728011"/>
            <a:ext cx="480663" cy="120045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9B9A920-693D-4704-9EB0-55C269985E3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15192" y="495315"/>
            <a:ext cx="599125" cy="119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8104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accel="32000" decel="68000" autoRev="1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400" fill="hold"/>
                                        <p:tgtEl>
                                          <p:spTgt spid="33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" grpId="0"/>
      <p:bldP spid="33" grpId="0" animBg="1"/>
      <p:bldP spid="9" grpId="0"/>
      <p:bldP spid="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497F745-409F-0B4D-348F-1B8B17C469C6}"/>
              </a:ext>
            </a:extLst>
          </p:cNvPr>
          <p:cNvSpPr txBox="1"/>
          <p:nvPr/>
        </p:nvSpPr>
        <p:spPr>
          <a:xfrm>
            <a:off x="1246263" y="708541"/>
            <a:ext cx="13543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>
                <a:solidFill>
                  <a:schemeClr val="bg1">
                    <a:lumMod val="75000"/>
                  </a:schemeClr>
                </a:solidFill>
              </a:rPr>
              <a:t>?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F8A683E-87FF-2D67-47F1-18C2A184FD6D}"/>
              </a:ext>
            </a:extLst>
          </p:cNvPr>
          <p:cNvSpPr/>
          <p:nvPr/>
        </p:nvSpPr>
        <p:spPr>
          <a:xfrm>
            <a:off x="3079630" y="5995358"/>
            <a:ext cx="2927563" cy="29995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1270630" y="1741846"/>
            <a:ext cx="6547490" cy="4474150"/>
            <a:chOff x="1807312" y="2108200"/>
            <a:chExt cx="5519846" cy="377192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7312" y="2108200"/>
              <a:ext cx="5519846" cy="3771922"/>
            </a:xfrm>
            <a:prstGeom prst="rect">
              <a:avLst/>
            </a:prstGeom>
          </p:spPr>
        </p:pic>
        <p:sp>
          <p:nvSpPr>
            <p:cNvPr id="6" name="Rounded Rectangle 5"/>
            <p:cNvSpPr/>
            <p:nvPr/>
          </p:nvSpPr>
          <p:spPr>
            <a:xfrm>
              <a:off x="3528060" y="3680460"/>
              <a:ext cx="2080260" cy="1226820"/>
            </a:xfrm>
            <a:prstGeom prst="roundRect">
              <a:avLst>
                <a:gd name="adj" fmla="val 7971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8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4" name="Oval 13"/>
          <p:cNvSpPr/>
          <p:nvPr/>
        </p:nvSpPr>
        <p:spPr>
          <a:xfrm>
            <a:off x="4306137" y="2631804"/>
            <a:ext cx="463368" cy="46336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33" name="Show Answer"/>
          <p:cNvSpPr/>
          <p:nvPr/>
        </p:nvSpPr>
        <p:spPr>
          <a:xfrm>
            <a:off x="6738200" y="5852160"/>
            <a:ext cx="1810927" cy="409556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>
                    <a:lumMod val="50000"/>
                  </a:schemeClr>
                </a:solidFill>
              </a:rPr>
              <a:t>Show Answer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AC0BE9C-16B7-6AD0-A9AE-F311AE29384D}"/>
              </a:ext>
            </a:extLst>
          </p:cNvPr>
          <p:cNvSpPr/>
          <p:nvPr/>
        </p:nvSpPr>
        <p:spPr>
          <a:xfrm>
            <a:off x="3253574" y="957532"/>
            <a:ext cx="2561628" cy="73859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dist="50800" dir="2700000" algn="ctr" rotWithShape="0">
              <a:srgbClr val="000000">
                <a:alpha val="2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2B8C7B-2283-5F5D-B550-C6AAE8B0C445}"/>
              </a:ext>
            </a:extLst>
          </p:cNvPr>
          <p:cNvSpPr txBox="1"/>
          <p:nvPr/>
        </p:nvSpPr>
        <p:spPr>
          <a:xfrm>
            <a:off x="3520815" y="1003663"/>
            <a:ext cx="2232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bg1">
                    <a:lumMod val="75000"/>
                  </a:schemeClr>
                </a:solidFill>
              </a:rPr>
              <a:t>?</a:t>
            </a:r>
            <a:r>
              <a:rPr lang="en-GB" sz="3600" b="1" dirty="0"/>
              <a:t> + 5 = 10</a:t>
            </a:r>
          </a:p>
        </p:txBody>
      </p:sp>
      <p:sp>
        <p:nvSpPr>
          <p:cNvPr id="35" name="Title 20"/>
          <p:cNvSpPr txBox="1">
            <a:spLocks/>
          </p:cNvSpPr>
          <p:nvPr/>
        </p:nvSpPr>
        <p:spPr>
          <a:xfrm>
            <a:off x="3520815" y="1029181"/>
            <a:ext cx="426889" cy="616098"/>
          </a:xfrm>
          <a:prstGeom prst="roundRect">
            <a:avLst>
              <a:gd name="adj" fmla="val 9641"/>
            </a:avLst>
          </a:prstGeom>
          <a:solidFill>
            <a:schemeClr val="bg1"/>
          </a:solidFill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rgbClr val="00A9C4"/>
                </a:solidFill>
                <a:latin typeface="+mn-lt"/>
              </a:rPr>
              <a:t>5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09BA8C5-BDDF-4A1E-B0F6-5E9A3C34E3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94055" y="3728011"/>
            <a:ext cx="480663" cy="120045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07722BE-AA14-4105-8B97-E129B322E9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223" y="582218"/>
            <a:ext cx="710479" cy="106306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7548E27-9FFE-401B-AB42-4AC7F2335DA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074" y="582217"/>
            <a:ext cx="710479" cy="1063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2426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accel="32000" decel="68000" autoRev="1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400" fill="hold"/>
                                        <p:tgtEl>
                                          <p:spTgt spid="33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" grpId="0"/>
      <p:bldP spid="33" grpId="0" animBg="1"/>
      <p:bldP spid="9" grpId="0"/>
      <p:bldP spid="3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497F745-409F-0B4D-348F-1B8B17C469C6}"/>
              </a:ext>
            </a:extLst>
          </p:cNvPr>
          <p:cNvSpPr txBox="1"/>
          <p:nvPr/>
        </p:nvSpPr>
        <p:spPr>
          <a:xfrm>
            <a:off x="1246263" y="708541"/>
            <a:ext cx="13543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>
                <a:solidFill>
                  <a:schemeClr val="bg1">
                    <a:lumMod val="75000"/>
                  </a:schemeClr>
                </a:solidFill>
              </a:rPr>
              <a:t>?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F8A683E-87FF-2D67-47F1-18C2A184FD6D}"/>
              </a:ext>
            </a:extLst>
          </p:cNvPr>
          <p:cNvSpPr/>
          <p:nvPr/>
        </p:nvSpPr>
        <p:spPr>
          <a:xfrm>
            <a:off x="3079630" y="5995358"/>
            <a:ext cx="2927563" cy="29995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1270630" y="1741846"/>
            <a:ext cx="6547490" cy="4474150"/>
            <a:chOff x="1807312" y="2108200"/>
            <a:chExt cx="5519846" cy="377192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7312" y="2108200"/>
              <a:ext cx="5519846" cy="3771922"/>
            </a:xfrm>
            <a:prstGeom prst="rect">
              <a:avLst/>
            </a:prstGeom>
          </p:spPr>
        </p:pic>
        <p:sp>
          <p:nvSpPr>
            <p:cNvPr id="6" name="Rounded Rectangle 5"/>
            <p:cNvSpPr/>
            <p:nvPr/>
          </p:nvSpPr>
          <p:spPr>
            <a:xfrm>
              <a:off x="3528060" y="3680460"/>
              <a:ext cx="2080260" cy="1226820"/>
            </a:xfrm>
            <a:prstGeom prst="roundRect">
              <a:avLst>
                <a:gd name="adj" fmla="val 7971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8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4" name="Oval 13"/>
          <p:cNvSpPr/>
          <p:nvPr/>
        </p:nvSpPr>
        <p:spPr>
          <a:xfrm>
            <a:off x="4306137" y="2631804"/>
            <a:ext cx="463368" cy="46336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solidFill>
                  <a:schemeClr val="tx1"/>
                </a:solidFill>
              </a:rPr>
              <a:t>+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94055" y="3728011"/>
            <a:ext cx="480663" cy="1200458"/>
          </a:xfrm>
          <a:prstGeom prst="rect">
            <a:avLst/>
          </a:prstGeom>
        </p:spPr>
      </p:pic>
      <p:sp>
        <p:nvSpPr>
          <p:cNvPr id="33" name="Show Answer"/>
          <p:cNvSpPr/>
          <p:nvPr/>
        </p:nvSpPr>
        <p:spPr>
          <a:xfrm>
            <a:off x="6738200" y="5852160"/>
            <a:ext cx="1810927" cy="409556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>
                    <a:lumMod val="50000"/>
                  </a:schemeClr>
                </a:solidFill>
              </a:rPr>
              <a:t>Show Answer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81485" y="582106"/>
            <a:ext cx="439510" cy="1097677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AC0BE9C-16B7-6AD0-A9AE-F311AE29384D}"/>
              </a:ext>
            </a:extLst>
          </p:cNvPr>
          <p:cNvSpPr/>
          <p:nvPr/>
        </p:nvSpPr>
        <p:spPr>
          <a:xfrm>
            <a:off x="3253574" y="957532"/>
            <a:ext cx="2561628" cy="73859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dist="50800" dir="2700000" algn="ctr" rotWithShape="0">
              <a:srgbClr val="000000">
                <a:alpha val="2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2B8C7B-2283-5F5D-B550-C6AAE8B0C445}"/>
              </a:ext>
            </a:extLst>
          </p:cNvPr>
          <p:cNvSpPr txBox="1"/>
          <p:nvPr/>
        </p:nvSpPr>
        <p:spPr>
          <a:xfrm>
            <a:off x="3311734" y="1003663"/>
            <a:ext cx="2535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bg1">
                    <a:lumMod val="75000"/>
                  </a:schemeClr>
                </a:solidFill>
              </a:rPr>
              <a:t>?</a:t>
            </a:r>
            <a:r>
              <a:rPr lang="en-GB" sz="3600" b="1" dirty="0"/>
              <a:t> + 10 = 10</a:t>
            </a:r>
          </a:p>
        </p:txBody>
      </p:sp>
      <p:sp>
        <p:nvSpPr>
          <p:cNvPr id="35" name="Title 20"/>
          <p:cNvSpPr txBox="1">
            <a:spLocks/>
          </p:cNvSpPr>
          <p:nvPr/>
        </p:nvSpPr>
        <p:spPr>
          <a:xfrm>
            <a:off x="3294482" y="1029181"/>
            <a:ext cx="440129" cy="616098"/>
          </a:xfrm>
          <a:prstGeom prst="roundRect">
            <a:avLst>
              <a:gd name="adj" fmla="val 9641"/>
            </a:avLst>
          </a:prstGeom>
          <a:solidFill>
            <a:schemeClr val="bg1"/>
          </a:solidFill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0117909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accel="32000" decel="68000" autoRev="1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400" fill="hold"/>
                                        <p:tgtEl>
                                          <p:spTgt spid="33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" grpId="0"/>
      <p:bldP spid="33" grpId="0" animBg="1"/>
      <p:bldP spid="9" grpId="0"/>
      <p:bldP spid="3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2F8A683E-87FF-2D67-47F1-18C2A184FD6D}"/>
              </a:ext>
            </a:extLst>
          </p:cNvPr>
          <p:cNvSpPr/>
          <p:nvPr/>
        </p:nvSpPr>
        <p:spPr>
          <a:xfrm>
            <a:off x="3079630" y="5995358"/>
            <a:ext cx="2927563" cy="29995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1270630" y="1741846"/>
            <a:ext cx="6547490" cy="4474150"/>
            <a:chOff x="1807312" y="2108200"/>
            <a:chExt cx="5519846" cy="377192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7312" y="2108200"/>
              <a:ext cx="5519846" cy="3771922"/>
            </a:xfrm>
            <a:prstGeom prst="rect">
              <a:avLst/>
            </a:prstGeom>
          </p:spPr>
        </p:pic>
        <p:sp>
          <p:nvSpPr>
            <p:cNvPr id="6" name="Rounded Rectangle 5"/>
            <p:cNvSpPr/>
            <p:nvPr/>
          </p:nvSpPr>
          <p:spPr>
            <a:xfrm>
              <a:off x="3528060" y="3680460"/>
              <a:ext cx="2080260" cy="1226820"/>
            </a:xfrm>
            <a:prstGeom prst="roundRect">
              <a:avLst>
                <a:gd name="adj" fmla="val 7971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800" b="1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4" name="Oval 13"/>
          <p:cNvSpPr/>
          <p:nvPr/>
        </p:nvSpPr>
        <p:spPr>
          <a:xfrm>
            <a:off x="4306137" y="2631804"/>
            <a:ext cx="463368" cy="46336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33" name="Show Answer"/>
          <p:cNvSpPr/>
          <p:nvPr/>
        </p:nvSpPr>
        <p:spPr>
          <a:xfrm>
            <a:off x="6738200" y="5852160"/>
            <a:ext cx="1810927" cy="409556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>
                    <a:lumMod val="50000"/>
                  </a:schemeClr>
                </a:solidFill>
              </a:rPr>
              <a:t>Show Answer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AC0BE9C-16B7-6AD0-A9AE-F311AE29384D}"/>
              </a:ext>
            </a:extLst>
          </p:cNvPr>
          <p:cNvSpPr/>
          <p:nvPr/>
        </p:nvSpPr>
        <p:spPr>
          <a:xfrm>
            <a:off x="3253574" y="957532"/>
            <a:ext cx="2561628" cy="73859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dist="50800" dir="2700000" algn="ctr" rotWithShape="0">
              <a:srgbClr val="000000">
                <a:alpha val="2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A24E795-6314-4616-B71C-CE4FF92947E9}"/>
              </a:ext>
            </a:extLst>
          </p:cNvPr>
          <p:cNvSpPr txBox="1"/>
          <p:nvPr/>
        </p:nvSpPr>
        <p:spPr>
          <a:xfrm>
            <a:off x="3475956" y="1016200"/>
            <a:ext cx="20506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4 + 6 = </a:t>
            </a:r>
            <a:r>
              <a:rPr lang="en-GB" sz="3600" b="1" dirty="0">
                <a:solidFill>
                  <a:schemeClr val="bg1">
                    <a:lumMod val="75000"/>
                  </a:schemeClr>
                </a:solidFill>
              </a:rPr>
              <a:t>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5AC3D5E-D1E9-4613-82E6-DE097855F305}"/>
              </a:ext>
            </a:extLst>
          </p:cNvPr>
          <p:cNvSpPr txBox="1"/>
          <p:nvPr/>
        </p:nvSpPr>
        <p:spPr>
          <a:xfrm>
            <a:off x="4990746" y="1016199"/>
            <a:ext cx="67729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6CB5"/>
                </a:solidFill>
              </a:rPr>
              <a:t>10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140F0F0-F95F-4001-B739-9B88081F54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94055" y="3728011"/>
            <a:ext cx="480663" cy="120045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C545FF1-AC97-4993-9DB9-B2C29F83B9D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2696" y="912474"/>
            <a:ext cx="748184" cy="750056"/>
          </a:xfrm>
          <a:prstGeom prst="rect">
            <a:avLst/>
          </a:prstGeom>
          <a:noFill/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8A094D5-440A-4AE3-9B06-C2C1F612FDB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33803" y="540253"/>
            <a:ext cx="748185" cy="11222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401288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accel="32000" decel="68000" autoRev="1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400" fill="hold"/>
                                        <p:tgtEl>
                                          <p:spTgt spid="33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33" grpId="0" animBg="1"/>
      <p:bldP spid="15" grpId="0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2F8A683E-87FF-2D67-47F1-18C2A184FD6D}"/>
              </a:ext>
            </a:extLst>
          </p:cNvPr>
          <p:cNvSpPr/>
          <p:nvPr/>
        </p:nvSpPr>
        <p:spPr>
          <a:xfrm>
            <a:off x="3079630" y="5995358"/>
            <a:ext cx="2927563" cy="29995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1270630" y="1741846"/>
            <a:ext cx="6547490" cy="4474150"/>
            <a:chOff x="1807312" y="2108200"/>
            <a:chExt cx="5519846" cy="377192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7312" y="2108200"/>
              <a:ext cx="5519846" cy="3771922"/>
            </a:xfrm>
            <a:prstGeom prst="rect">
              <a:avLst/>
            </a:prstGeom>
          </p:spPr>
        </p:pic>
        <p:sp>
          <p:nvSpPr>
            <p:cNvPr id="6" name="Rounded Rectangle 5"/>
            <p:cNvSpPr/>
            <p:nvPr/>
          </p:nvSpPr>
          <p:spPr>
            <a:xfrm>
              <a:off x="3528060" y="3680460"/>
              <a:ext cx="2080260" cy="1226820"/>
            </a:xfrm>
            <a:prstGeom prst="roundRect">
              <a:avLst>
                <a:gd name="adj" fmla="val 7971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800" b="1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4" name="Oval 13"/>
          <p:cNvSpPr/>
          <p:nvPr/>
        </p:nvSpPr>
        <p:spPr>
          <a:xfrm>
            <a:off x="4306137" y="2631804"/>
            <a:ext cx="463368" cy="46336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solidFill>
                  <a:schemeClr val="tx1"/>
                </a:solidFill>
              </a:rPr>
              <a:t>+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07339" y="3673436"/>
            <a:ext cx="529322" cy="1321983"/>
          </a:xfrm>
          <a:prstGeom prst="rect">
            <a:avLst/>
          </a:prstGeom>
        </p:spPr>
      </p:pic>
      <p:sp>
        <p:nvSpPr>
          <p:cNvPr id="33" name="Show Answer"/>
          <p:cNvSpPr/>
          <p:nvPr/>
        </p:nvSpPr>
        <p:spPr>
          <a:xfrm>
            <a:off x="6738200" y="5852160"/>
            <a:ext cx="1810927" cy="409556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>
                    <a:lumMod val="50000"/>
                  </a:schemeClr>
                </a:solidFill>
              </a:rPr>
              <a:t>Show Answer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87711" y="1003663"/>
            <a:ext cx="855952" cy="429043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AC0BE9C-16B7-6AD0-A9AE-F311AE29384D}"/>
              </a:ext>
            </a:extLst>
          </p:cNvPr>
          <p:cNvSpPr/>
          <p:nvPr/>
        </p:nvSpPr>
        <p:spPr>
          <a:xfrm>
            <a:off x="3253574" y="957532"/>
            <a:ext cx="2561628" cy="73859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dist="50800" dir="2700000" algn="ctr" rotWithShape="0">
              <a:srgbClr val="000000">
                <a:alpha val="2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2B8C7B-2283-5F5D-B550-C6AAE8B0C445}"/>
              </a:ext>
            </a:extLst>
          </p:cNvPr>
          <p:cNvSpPr txBox="1"/>
          <p:nvPr/>
        </p:nvSpPr>
        <p:spPr>
          <a:xfrm>
            <a:off x="3419644" y="1003663"/>
            <a:ext cx="20506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8 + 2 = </a:t>
            </a:r>
            <a:r>
              <a:rPr lang="en-GB" sz="3600" b="1" dirty="0">
                <a:solidFill>
                  <a:schemeClr val="bg1">
                    <a:lumMod val="75000"/>
                  </a:schemeClr>
                </a:solidFill>
              </a:rPr>
              <a:t>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64898" y="578423"/>
            <a:ext cx="537796" cy="1071571"/>
          </a:xfrm>
          <a:prstGeom prst="rect">
            <a:avLst/>
          </a:prstGeom>
          <a:noFill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F0CF1A2-8698-B82C-9AC5-C9A09614CB7A}"/>
              </a:ext>
            </a:extLst>
          </p:cNvPr>
          <p:cNvSpPr txBox="1"/>
          <p:nvPr/>
        </p:nvSpPr>
        <p:spPr>
          <a:xfrm>
            <a:off x="4959028" y="1007460"/>
            <a:ext cx="67729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6CB5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2339258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accel="32000" decel="68000" autoRev="1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400" fill="hold"/>
                                        <p:tgtEl>
                                          <p:spTgt spid="33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33" grpId="0" animBg="1"/>
      <p:bldP spid="9" grpId="0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34442D15-F5BB-4F73-9606-C8812E688AB8}" vid="{28CC8FB8-836C-49DA-A823-EC8BE3E5205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296</TotalTime>
  <Words>123</Words>
  <Application>Microsoft Office PowerPoint</Application>
  <PresentationFormat>On-screen Show (4:3)</PresentationFormat>
  <Paragraphs>63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Twinkl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Emily Holden</dc:creator>
  <cp:lastModifiedBy>Laura Slack</cp:lastModifiedBy>
  <cp:revision>26</cp:revision>
  <dcterms:created xsi:type="dcterms:W3CDTF">2020-01-03T07:58:39Z</dcterms:created>
  <dcterms:modified xsi:type="dcterms:W3CDTF">2025-02-24T19:46:15Z</dcterms:modified>
</cp:coreProperties>
</file>